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45" r:id="rId2"/>
    <p:sldId id="660" r:id="rId3"/>
    <p:sldId id="661" r:id="rId4"/>
    <p:sldId id="662" r:id="rId5"/>
    <p:sldId id="663" r:id="rId6"/>
    <p:sldId id="664" r:id="rId7"/>
    <p:sldId id="665" r:id="rId8"/>
    <p:sldId id="667" r:id="rId9"/>
    <p:sldId id="666" r:id="rId10"/>
    <p:sldId id="668" r:id="rId11"/>
    <p:sldId id="669" r:id="rId12"/>
    <p:sldId id="670" r:id="rId13"/>
    <p:sldId id="671" r:id="rId14"/>
    <p:sldId id="672" r:id="rId15"/>
    <p:sldId id="673" r:id="rId16"/>
    <p:sldId id="646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682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4" autoAdjust="0"/>
    <p:restoredTop sz="91527" autoAdjust="0"/>
  </p:normalViewPr>
  <p:slideViewPr>
    <p:cSldViewPr>
      <p:cViewPr>
        <p:scale>
          <a:sx n="105" d="100"/>
          <a:sy n="105" d="100"/>
        </p:scale>
        <p:origin x="1888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September 10,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 smtClean="0"/>
              <a:t>Fine-tuning CNN with pre-trained VGG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488" y="1119188"/>
            <a:ext cx="322716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10" y="1132821"/>
            <a:ext cx="3289774" cy="52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052161"/>
            <a:ext cx="330081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18" y="1052161"/>
            <a:ext cx="3306566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9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124744"/>
            <a:ext cx="329822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27" y="1124744"/>
            <a:ext cx="3255878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119188"/>
            <a:ext cx="334099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19189"/>
            <a:ext cx="3178908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439" y="1119188"/>
            <a:ext cx="317498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39" y="1119189"/>
            <a:ext cx="314152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169370"/>
            <a:ext cx="312401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69370"/>
            <a:ext cx="3122765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8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with your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484784"/>
            <a:ext cx="3385790" cy="45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89267"/>
            <a:ext cx="8496300" cy="33224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310" y="1119188"/>
            <a:ext cx="748938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(1/2)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28" y="1119188"/>
            <a:ext cx="624834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(2/2)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0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2" y="2423721"/>
            <a:ext cx="5472608" cy="26457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0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222" y="226911"/>
            <a:ext cx="5986106" cy="62264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9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55236"/>
            <a:ext cx="8496300" cy="519046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Get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convolutional </a:t>
            </a:r>
            <a:r>
              <a:rPr kumimoji="1" lang="en-US" altLang="ko-KR" dirty="0" smtClean="0"/>
              <a:t>features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2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3229862"/>
            <a:ext cx="8496300" cy="104121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Shape</a:t>
            </a:r>
            <a:r>
              <a:rPr kumimoji="1" lang="en-US" altLang="ko-KR" dirty="0" smtClean="0"/>
              <a:t> is,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9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77463"/>
            <a:ext cx="8496300" cy="314601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Vectorize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0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15753"/>
            <a:ext cx="6480720" cy="640959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39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47" y="1052736"/>
            <a:ext cx="779850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79" y="1030979"/>
            <a:ext cx="2901541" cy="5250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9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33311"/>
            <a:ext cx="8496300" cy="22918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Use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946" y="1119188"/>
            <a:ext cx="646610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VGG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10532"/>
            <a:ext cx="8496300" cy="387987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 </a:t>
            </a:r>
            <a:r>
              <a:rPr kumimoji="1" lang="en-US" altLang="ko-KR" dirty="0" smtClean="0">
                <a:solidFill>
                  <a:srgbClr val="C00000"/>
                </a:solidFill>
              </a:rPr>
              <a:t>for VGG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406484"/>
            <a:ext cx="8496300" cy="468797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0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091192"/>
            <a:ext cx="3419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86" y="1052736"/>
            <a:ext cx="3318795" cy="52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023962"/>
            <a:ext cx="3407870" cy="54293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23962"/>
            <a:ext cx="3392507" cy="54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4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119188"/>
            <a:ext cx="3184015" cy="52625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19188"/>
            <a:ext cx="3362938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32993</TotalTime>
  <Words>72</Words>
  <Application>Microsoft Macintosh PowerPoint</Application>
  <PresentationFormat>화면 슬라이드 쇼(4:3)</PresentationFormat>
  <Paragraphs>47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휴먼둥근헤드라인</vt:lpstr>
      <vt:lpstr>Arial</vt:lpstr>
      <vt:lpstr>Garamond</vt:lpstr>
      <vt:lpstr>Meiryo UI</vt:lpstr>
      <vt:lpstr>Office 테마</vt:lpstr>
      <vt:lpstr>PowerPoint 프레젠테이션</vt:lpstr>
      <vt:lpstr>VGG?</vt:lpstr>
      <vt:lpstr>Use packages</vt:lpstr>
      <vt:lpstr>Define network for VGG</vt:lpstr>
      <vt:lpstr>Define functions for VGG</vt:lpstr>
      <vt:lpstr>Run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CNN with your data</vt:lpstr>
      <vt:lpstr>Import</vt:lpstr>
      <vt:lpstr>Load (1/2)</vt:lpstr>
      <vt:lpstr>Load (2/2)</vt:lpstr>
      <vt:lpstr>PowerPoint 프레젠테이션</vt:lpstr>
      <vt:lpstr>Get convolutional features</vt:lpstr>
      <vt:lpstr>Shape is,</vt:lpstr>
      <vt:lpstr>Vectorize</vt:lpstr>
      <vt:lpstr>PowerPoint 프레젠테이션</vt:lpstr>
      <vt:lpstr>Optimize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1109</cp:revision>
  <dcterms:created xsi:type="dcterms:W3CDTF">2010-03-17T18:05:41Z</dcterms:created>
  <dcterms:modified xsi:type="dcterms:W3CDTF">2016-09-10T03:36:33Z</dcterms:modified>
</cp:coreProperties>
</file>